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1"/>
  </p:sldMasterIdLst>
  <p:sldIdLst>
    <p:sldId id="263" r:id="rId2"/>
    <p:sldId id="257" r:id="rId3"/>
    <p:sldId id="261" r:id="rId4"/>
    <p:sldId id="258" r:id="rId5"/>
    <p:sldId id="266" r:id="rId6"/>
    <p:sldId id="259" r:id="rId7"/>
    <p:sldId id="264" r:id="rId8"/>
    <p:sldId id="262"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1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jpeg>
</file>

<file path=ppt/media/image12.jpeg>
</file>

<file path=ppt/media/image2.png>
</file>

<file path=ppt/media/image3.png>
</file>

<file path=ppt/media/image4.gif>
</file>

<file path=ppt/media/image5.jpe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solidFill>
                  <a:prstClr val="white"/>
                </a:solidFill>
              </a:rPr>
              <a:pPr/>
              <a:t>11/13/2018</a:t>
            </a:fld>
            <a:endParaRPr lang="en-US" dirty="0">
              <a:solidFill>
                <a:prstClr val="white"/>
              </a:solidFill>
            </a:endParaRPr>
          </a:p>
        </p:txBody>
      </p:sp>
      <p:sp>
        <p:nvSpPr>
          <p:cNvPr id="5" name="Footer Placeholder 4"/>
          <p:cNvSpPr>
            <a:spLocks noGrp="1"/>
          </p:cNvSpPr>
          <p:nvPr>
            <p:ph type="ftr" sz="quarter" idx="11"/>
          </p:nvPr>
        </p:nvSpPr>
        <p:spPr/>
        <p:txBody>
          <a:bodyPr/>
          <a:lstStyle/>
          <a:p>
            <a:endParaRPr lang="en-US" dirty="0">
              <a:solidFill>
                <a:prstClr val="white"/>
              </a:solidFill>
            </a:endParaRPr>
          </a:p>
        </p:txBody>
      </p:sp>
      <p:sp>
        <p:nvSpPr>
          <p:cNvPr id="6" name="Slide Number Placeholder 5"/>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2789287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8C79C5D-2A6F-F04D-97DA-BEF2467B64E4}" type="datetimeFigureOut">
              <a:rPr lang="en-US" dirty="0">
                <a:solidFill>
                  <a:prstClr val="white"/>
                </a:solidFill>
              </a:rPr>
              <a:pPr/>
              <a:t>11/13/2018</a:t>
            </a:fld>
            <a:endParaRPr lang="en-US" dirty="0">
              <a:solidFill>
                <a:prstClr val="white"/>
              </a:solidFill>
            </a:endParaRPr>
          </a:p>
        </p:txBody>
      </p:sp>
      <p:sp>
        <p:nvSpPr>
          <p:cNvPr id="6" name="Footer Placeholder 5"/>
          <p:cNvSpPr>
            <a:spLocks noGrp="1"/>
          </p:cNvSpPr>
          <p:nvPr>
            <p:ph type="ftr" sz="quarter" idx="11"/>
          </p:nvPr>
        </p:nvSpPr>
        <p:spPr/>
        <p:txBody>
          <a:bodyPr/>
          <a:lstStyle/>
          <a:p>
            <a:endParaRPr lang="en-US" dirty="0">
              <a:solidFill>
                <a:prstClr val="white"/>
              </a:solidFill>
            </a:endParaRPr>
          </a:p>
        </p:txBody>
      </p:sp>
      <p:sp>
        <p:nvSpPr>
          <p:cNvPr id="7" name="Slide Number Placeholder 6"/>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468942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8DFA1846-DA80-1C48-A609-854EA85C59AD}" type="datetimeFigureOut">
              <a:rPr lang="en-US" dirty="0">
                <a:solidFill>
                  <a:prstClr val="white"/>
                </a:solidFill>
              </a:rPr>
              <a:pPr/>
              <a:t>11/13/2018</a:t>
            </a:fld>
            <a:endParaRPr lang="en-US" dirty="0">
              <a:solidFill>
                <a:prstClr val="white"/>
              </a:solidFill>
            </a:endParaRPr>
          </a:p>
        </p:txBody>
      </p:sp>
      <p:sp>
        <p:nvSpPr>
          <p:cNvPr id="5" name="Footer Placeholder 4"/>
          <p:cNvSpPr>
            <a:spLocks noGrp="1"/>
          </p:cNvSpPr>
          <p:nvPr>
            <p:ph type="ftr" sz="quarter" idx="11"/>
          </p:nvPr>
        </p:nvSpPr>
        <p:spPr/>
        <p:txBody>
          <a:bodyPr/>
          <a:lstStyle/>
          <a:p>
            <a:endParaRPr lang="en-US" dirty="0">
              <a:solidFill>
                <a:prstClr val="white"/>
              </a:solidFill>
            </a:endParaRPr>
          </a:p>
        </p:txBody>
      </p:sp>
      <p:sp>
        <p:nvSpPr>
          <p:cNvPr id="6" name="Slide Number Placeholder 5"/>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21402586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s-ES" smtClean="0"/>
              <a:t>Haga clic para modificar el estilo de título del patrón</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s-ES" smtClean="0"/>
              <a:t>Haga clic para modificar el estilo de texto del patrón</a:t>
            </a:r>
          </a:p>
        </p:txBody>
      </p:sp>
      <p:sp>
        <p:nvSpPr>
          <p:cNvPr id="2" name="Date Placeholder 1"/>
          <p:cNvSpPr>
            <a:spLocks noGrp="1"/>
          </p:cNvSpPr>
          <p:nvPr>
            <p:ph type="dt" sz="half" idx="10"/>
          </p:nvPr>
        </p:nvSpPr>
        <p:spPr/>
        <p:txBody>
          <a:bodyPr/>
          <a:lstStyle/>
          <a:p>
            <a:fld id="{FBF54567-0DE4-3F47-BF90-CB84690072F9}" type="datetimeFigureOut">
              <a:rPr lang="en-US" dirty="0">
                <a:solidFill>
                  <a:prstClr val="white"/>
                </a:solidFill>
              </a:rPr>
              <a:pPr/>
              <a:t>11/13/2018</a:t>
            </a:fld>
            <a:endParaRPr lang="en-US" dirty="0">
              <a:solidFill>
                <a:prstClr val="white"/>
              </a:solidFill>
            </a:endParaRPr>
          </a:p>
        </p:txBody>
      </p:sp>
      <p:sp>
        <p:nvSpPr>
          <p:cNvPr id="3" name="Footer Placeholder 2"/>
          <p:cNvSpPr>
            <a:spLocks noGrp="1"/>
          </p:cNvSpPr>
          <p:nvPr>
            <p:ph type="ftr" sz="quarter" idx="11"/>
          </p:nvPr>
        </p:nvSpPr>
        <p:spPr/>
        <p:txBody>
          <a:bodyPr/>
          <a:lstStyle/>
          <a:p>
            <a:endParaRPr lang="en-US" dirty="0">
              <a:solidFill>
                <a:prstClr val="white"/>
              </a:solidFill>
            </a:endParaRPr>
          </a:p>
        </p:txBody>
      </p:sp>
      <p:sp>
        <p:nvSpPr>
          <p:cNvPr id="4" name="Slide Number Placeholder 3"/>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12697891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solidFill>
                  <a:prstClr val="white"/>
                </a:solidFill>
              </a:rPr>
              <a:pPr/>
              <a:t>11/13/2018</a:t>
            </a:fld>
            <a:endParaRPr lang="en-US" dirty="0">
              <a:solidFill>
                <a:prstClr val="white"/>
              </a:solidFill>
            </a:endParaRPr>
          </a:p>
        </p:txBody>
      </p:sp>
      <p:sp>
        <p:nvSpPr>
          <p:cNvPr id="5" name="Footer Placeholder 4"/>
          <p:cNvSpPr>
            <a:spLocks noGrp="1"/>
          </p:cNvSpPr>
          <p:nvPr>
            <p:ph type="ftr" sz="quarter" idx="11"/>
          </p:nvPr>
        </p:nvSpPr>
        <p:spPr/>
        <p:txBody>
          <a:bodyPr/>
          <a:lstStyle/>
          <a:p>
            <a:endParaRPr lang="en-US" dirty="0">
              <a:solidFill>
                <a:prstClr val="white"/>
              </a:solidFill>
            </a:endParaRPr>
          </a:p>
        </p:txBody>
      </p:sp>
      <p:sp>
        <p:nvSpPr>
          <p:cNvPr id="6" name="Slide Number Placeholder 5"/>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7272872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solidFill>
                  <a:prstClr val="white"/>
                </a:solidFill>
              </a:rPr>
              <a:pPr/>
              <a:t>11/13/2018</a:t>
            </a:fld>
            <a:endParaRPr lang="en-US" dirty="0">
              <a:solidFill>
                <a:prstClr val="white"/>
              </a:solidFill>
            </a:endParaRPr>
          </a:p>
        </p:txBody>
      </p:sp>
      <p:sp>
        <p:nvSpPr>
          <p:cNvPr id="5" name="Footer Placeholder 4"/>
          <p:cNvSpPr>
            <a:spLocks noGrp="1"/>
          </p:cNvSpPr>
          <p:nvPr>
            <p:ph type="ftr" sz="quarter" idx="11"/>
          </p:nvPr>
        </p:nvSpPr>
        <p:spPr/>
        <p:txBody>
          <a:bodyPr/>
          <a:lstStyle/>
          <a:p>
            <a:endParaRPr lang="en-US" dirty="0">
              <a:solidFill>
                <a:prstClr val="white"/>
              </a:solidFill>
            </a:endParaRPr>
          </a:p>
        </p:txBody>
      </p:sp>
      <p:sp>
        <p:nvSpPr>
          <p:cNvPr id="6" name="Slide Number Placeholder 5"/>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56216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solidFill>
                  <a:prstClr val="white"/>
                </a:solidFill>
              </a:rPr>
              <a:pPr/>
              <a:t>11/13/2018</a:t>
            </a:fld>
            <a:endParaRPr lang="en-US" dirty="0">
              <a:solidFill>
                <a:prstClr val="white"/>
              </a:solidFill>
            </a:endParaRPr>
          </a:p>
        </p:txBody>
      </p:sp>
      <p:sp>
        <p:nvSpPr>
          <p:cNvPr id="5" name="Footer Placeholder 4"/>
          <p:cNvSpPr>
            <a:spLocks noGrp="1"/>
          </p:cNvSpPr>
          <p:nvPr>
            <p:ph type="ftr" sz="quarter" idx="11"/>
          </p:nvPr>
        </p:nvSpPr>
        <p:spPr/>
        <p:txBody>
          <a:bodyPr/>
          <a:lstStyle/>
          <a:p>
            <a:endParaRPr lang="en-US" dirty="0">
              <a:solidFill>
                <a:prstClr val="white"/>
              </a:solidFill>
            </a:endParaRPr>
          </a:p>
        </p:txBody>
      </p:sp>
      <p:sp>
        <p:nvSpPr>
          <p:cNvPr id="6" name="Slide Number Placeholder 5"/>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322383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8DFA1846-DA80-1C48-A609-854EA85C59AD}" type="datetimeFigureOut">
              <a:rPr lang="en-US" dirty="0">
                <a:solidFill>
                  <a:prstClr val="white"/>
                </a:solidFill>
              </a:rPr>
              <a:pPr/>
              <a:t>11/13/2018</a:t>
            </a:fld>
            <a:endParaRPr lang="en-US" dirty="0">
              <a:solidFill>
                <a:prstClr val="white"/>
              </a:solidFill>
            </a:endParaRPr>
          </a:p>
        </p:txBody>
      </p:sp>
      <p:sp>
        <p:nvSpPr>
          <p:cNvPr id="5" name="Footer Placeholder 4"/>
          <p:cNvSpPr>
            <a:spLocks noGrp="1"/>
          </p:cNvSpPr>
          <p:nvPr>
            <p:ph type="ftr" sz="quarter" idx="11"/>
          </p:nvPr>
        </p:nvSpPr>
        <p:spPr/>
        <p:txBody>
          <a:bodyPr/>
          <a:lstStyle/>
          <a:p>
            <a:endParaRPr lang="en-US" dirty="0">
              <a:solidFill>
                <a:prstClr val="white"/>
              </a:solidFill>
            </a:endParaRPr>
          </a:p>
        </p:txBody>
      </p:sp>
      <p:sp>
        <p:nvSpPr>
          <p:cNvPr id="6" name="Slide Number Placeholder 5"/>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110268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solidFill>
                  <a:prstClr val="white"/>
                </a:solidFill>
              </a:rPr>
              <a:pPr/>
              <a:t>11/13/2018</a:t>
            </a:fld>
            <a:endParaRPr lang="en-US" dirty="0">
              <a:solidFill>
                <a:prstClr val="white"/>
              </a:solidFill>
            </a:endParaRPr>
          </a:p>
        </p:txBody>
      </p:sp>
      <p:sp>
        <p:nvSpPr>
          <p:cNvPr id="6" name="Footer Placeholder 5"/>
          <p:cNvSpPr>
            <a:spLocks noGrp="1"/>
          </p:cNvSpPr>
          <p:nvPr>
            <p:ph type="ftr" sz="quarter" idx="11"/>
          </p:nvPr>
        </p:nvSpPr>
        <p:spPr/>
        <p:txBody>
          <a:bodyPr/>
          <a:lstStyle/>
          <a:p>
            <a:endParaRPr lang="en-US" dirty="0">
              <a:solidFill>
                <a:prstClr val="white"/>
              </a:solidFill>
            </a:endParaRPr>
          </a:p>
        </p:txBody>
      </p:sp>
      <p:sp>
        <p:nvSpPr>
          <p:cNvPr id="7" name="Slide Number Placeholder 6"/>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7632070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solidFill>
                  <a:prstClr val="white"/>
                </a:solidFill>
              </a:rPr>
              <a:pPr/>
              <a:t>11/13/2018</a:t>
            </a:fld>
            <a:endParaRPr lang="en-US" dirty="0">
              <a:solidFill>
                <a:prstClr val="white"/>
              </a:solidFill>
            </a:endParaRPr>
          </a:p>
        </p:txBody>
      </p:sp>
      <p:sp>
        <p:nvSpPr>
          <p:cNvPr id="8" name="Footer Placeholder 7"/>
          <p:cNvSpPr>
            <a:spLocks noGrp="1"/>
          </p:cNvSpPr>
          <p:nvPr>
            <p:ph type="ftr" sz="quarter" idx="11"/>
          </p:nvPr>
        </p:nvSpPr>
        <p:spPr/>
        <p:txBody>
          <a:bodyPr/>
          <a:lstStyle/>
          <a:p>
            <a:endParaRPr lang="en-US" dirty="0">
              <a:solidFill>
                <a:prstClr val="white"/>
              </a:solidFill>
            </a:endParaRPr>
          </a:p>
        </p:txBody>
      </p:sp>
      <p:sp>
        <p:nvSpPr>
          <p:cNvPr id="9" name="Slide Number Placeholder 8"/>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1936612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solidFill>
                  <a:prstClr val="white"/>
                </a:solidFill>
              </a:rPr>
              <a:pPr/>
              <a:t>11/13/2018</a:t>
            </a:fld>
            <a:endParaRPr lang="en-US" dirty="0">
              <a:solidFill>
                <a:prstClr val="white"/>
              </a:solidFill>
            </a:endParaRPr>
          </a:p>
        </p:txBody>
      </p:sp>
      <p:sp>
        <p:nvSpPr>
          <p:cNvPr id="4" name="Footer Placeholder 3"/>
          <p:cNvSpPr>
            <a:spLocks noGrp="1"/>
          </p:cNvSpPr>
          <p:nvPr>
            <p:ph type="ftr" sz="quarter" idx="11"/>
          </p:nvPr>
        </p:nvSpPr>
        <p:spPr/>
        <p:txBody>
          <a:bodyPr/>
          <a:lstStyle/>
          <a:p>
            <a:endParaRPr lang="en-US" dirty="0">
              <a:solidFill>
                <a:prstClr val="white"/>
              </a:solidFill>
            </a:endParaRPr>
          </a:p>
        </p:txBody>
      </p:sp>
      <p:sp>
        <p:nvSpPr>
          <p:cNvPr id="5" name="Slide Number Placeholder 4"/>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50438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solidFill>
                  <a:prstClr val="white"/>
                </a:solidFill>
              </a:rPr>
              <a:pPr/>
              <a:t>11/13/2018</a:t>
            </a:fld>
            <a:endParaRPr lang="en-US" dirty="0">
              <a:solidFill>
                <a:prstClr val="white"/>
              </a:solidFill>
            </a:endParaRPr>
          </a:p>
        </p:txBody>
      </p:sp>
      <p:sp>
        <p:nvSpPr>
          <p:cNvPr id="3" name="Footer Placeholder 2"/>
          <p:cNvSpPr>
            <a:spLocks noGrp="1"/>
          </p:cNvSpPr>
          <p:nvPr>
            <p:ph type="ftr" sz="quarter" idx="11"/>
          </p:nvPr>
        </p:nvSpPr>
        <p:spPr/>
        <p:txBody>
          <a:bodyPr/>
          <a:lstStyle/>
          <a:p>
            <a:endParaRPr lang="en-US" dirty="0">
              <a:solidFill>
                <a:prstClr val="white"/>
              </a:solidFill>
            </a:endParaRPr>
          </a:p>
        </p:txBody>
      </p:sp>
      <p:sp>
        <p:nvSpPr>
          <p:cNvPr id="4" name="Slide Number Placeholder 3"/>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387214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D0DF5E60-9974-AC48-9591-99C2BB44B7CF}" type="datetimeFigureOut">
              <a:rPr lang="en-US" dirty="0">
                <a:solidFill>
                  <a:prstClr val="white"/>
                </a:solidFill>
              </a:rPr>
              <a:pPr/>
              <a:t>11/13/2018</a:t>
            </a:fld>
            <a:endParaRPr lang="en-US" dirty="0">
              <a:solidFill>
                <a:prstClr val="white"/>
              </a:solidFill>
            </a:endParaRPr>
          </a:p>
        </p:txBody>
      </p:sp>
      <p:sp>
        <p:nvSpPr>
          <p:cNvPr id="6" name="Footer Placeholder 5"/>
          <p:cNvSpPr>
            <a:spLocks noGrp="1"/>
          </p:cNvSpPr>
          <p:nvPr>
            <p:ph type="ftr" sz="quarter" idx="11"/>
          </p:nvPr>
        </p:nvSpPr>
        <p:spPr/>
        <p:txBody>
          <a:bodyPr/>
          <a:lstStyle/>
          <a:p>
            <a:endParaRPr lang="en-US" dirty="0">
              <a:solidFill>
                <a:prstClr val="white"/>
              </a:solidFill>
            </a:endParaRPr>
          </a:p>
        </p:txBody>
      </p:sp>
      <p:sp>
        <p:nvSpPr>
          <p:cNvPr id="7" name="Slide Number Placeholder 6"/>
          <p:cNvSpPr>
            <a:spLocks noGrp="1"/>
          </p:cNvSpPr>
          <p:nvPr>
            <p:ph type="sldNum" sz="quarter" idx="12"/>
          </p:nvPr>
        </p:nvSpPr>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1585062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s-ES" smtClean="0"/>
              <a:t>Haga clic para modificar el estilo de título del patrón</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solidFill>
                  <a:prstClr val="white"/>
                </a:solidFill>
              </a:rPr>
              <a:pPr/>
              <a:t>11/13/2018</a:t>
            </a:fld>
            <a:endParaRPr lang="en-US" dirty="0">
              <a:solidFill>
                <a:prstClr val="white"/>
              </a:solidFill>
            </a:endParaRPr>
          </a:p>
        </p:txBody>
      </p:sp>
      <p:sp>
        <p:nvSpPr>
          <p:cNvPr id="6" name="Footer Placeholder 5"/>
          <p:cNvSpPr>
            <a:spLocks noGrp="1"/>
          </p:cNvSpPr>
          <p:nvPr>
            <p:ph type="ftr" sz="quarter" idx="11"/>
          </p:nvPr>
        </p:nvSpPr>
        <p:spPr>
          <a:xfrm>
            <a:off x="590396" y="6041362"/>
            <a:ext cx="3295413" cy="365125"/>
          </a:xfrm>
        </p:spPr>
        <p:txBody>
          <a:bodyPr/>
          <a:lstStyle/>
          <a:p>
            <a:endParaRPr lang="en-US" dirty="0">
              <a:solidFill>
                <a:prstClr val="white"/>
              </a:solidFill>
            </a:endParaRPr>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518152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solidFill>
                <a:prstClr val="white"/>
              </a:solidFill>
            </a:endParaRPr>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solidFill>
                  <a:prstClr val="white"/>
                </a:solidFill>
              </a:rPr>
              <a:pPr/>
              <a:t>11/13/2018</a:t>
            </a:fld>
            <a:endParaRPr lang="en-US" dirty="0">
              <a:solidFill>
                <a:prstClr val="white"/>
              </a:solidFill>
            </a:endParaRPr>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solidFill>
                  <a:srgbClr val="00C6BB"/>
                </a:solidFill>
              </a:rPr>
              <a:pPr/>
              <a:t>‹Nº›</a:t>
            </a:fld>
            <a:endParaRPr lang="en-US" dirty="0">
              <a:solidFill>
                <a:srgbClr val="00C6BB"/>
              </a:solidFill>
            </a:endParaRPr>
          </a:p>
        </p:txBody>
      </p:sp>
    </p:spTree>
    <p:extLst>
      <p:ext uri="{BB962C8B-B14F-4D97-AF65-F5344CB8AC3E}">
        <p14:creationId xmlns:p14="http://schemas.microsoft.com/office/powerpoint/2010/main" val="2397779616"/>
      </p:ext>
    </p:extLst>
  </p:cSld>
  <p:clrMap bg1="dk1" tx1="lt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Resultado de imagen para huellitas png"/>
          <p:cNvPicPr>
            <a:picLocks noChangeAspect="1" noChangeArrowheads="1"/>
          </p:cNvPicPr>
          <p:nvPr/>
        </p:nvPicPr>
        <p:blipFill>
          <a:blip r:embed="rId2">
            <a:biLevel thresh="75000"/>
            <a:extLst>
              <a:ext uri="{28A0092B-C50C-407E-A947-70E740481C1C}">
                <a14:useLocalDpi xmlns:a14="http://schemas.microsoft.com/office/drawing/2010/main" val="0"/>
              </a:ext>
            </a:extLst>
          </a:blip>
          <a:srcRect/>
          <a:stretch>
            <a:fillRect/>
          </a:stretch>
        </p:blipFill>
        <p:spPr bwMode="auto">
          <a:xfrm>
            <a:off x="1757085" y="2595282"/>
            <a:ext cx="1244946" cy="237132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Resultado de imagen para huellitas png"/>
          <p:cNvPicPr>
            <a:picLocks noChangeAspect="1" noChangeArrowheads="1"/>
          </p:cNvPicPr>
          <p:nvPr/>
        </p:nvPicPr>
        <p:blipFill rotWithShape="1">
          <a:blip r:embed="rId2">
            <a:biLevel thresh="75000"/>
            <a:extLst>
              <a:ext uri="{28A0092B-C50C-407E-A947-70E740481C1C}">
                <a14:useLocalDpi xmlns:a14="http://schemas.microsoft.com/office/drawing/2010/main" val="0"/>
              </a:ext>
            </a:extLst>
          </a:blip>
          <a:srcRect b="28188"/>
          <a:stretch/>
        </p:blipFill>
        <p:spPr bwMode="auto">
          <a:xfrm rot="19443560">
            <a:off x="3524093" y="3064604"/>
            <a:ext cx="947084" cy="129546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Resultado de imagen para huellitas png"/>
          <p:cNvPicPr>
            <a:picLocks noChangeAspect="1" noChangeArrowheads="1"/>
          </p:cNvPicPr>
          <p:nvPr/>
        </p:nvPicPr>
        <p:blipFill>
          <a:blip r:embed="rId2">
            <a:biLevel thresh="75000"/>
            <a:extLst>
              <a:ext uri="{28A0092B-C50C-407E-A947-70E740481C1C}">
                <a14:useLocalDpi xmlns:a14="http://schemas.microsoft.com/office/drawing/2010/main" val="0"/>
              </a:ext>
            </a:extLst>
          </a:blip>
          <a:srcRect/>
          <a:stretch>
            <a:fillRect/>
          </a:stretch>
        </p:blipFill>
        <p:spPr bwMode="auto">
          <a:xfrm rot="19328312">
            <a:off x="581439" y="3035440"/>
            <a:ext cx="947084" cy="180397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Resultado de imagen para huellitas png"/>
          <p:cNvPicPr>
            <a:picLocks noChangeAspect="1" noChangeArrowheads="1"/>
          </p:cNvPicPr>
          <p:nvPr/>
        </p:nvPicPr>
        <p:blipFill>
          <a:blip r:embed="rId2">
            <a:biLevel thresh="75000"/>
            <a:extLst>
              <a:ext uri="{28A0092B-C50C-407E-A947-70E740481C1C}">
                <a14:useLocalDpi xmlns:a14="http://schemas.microsoft.com/office/drawing/2010/main" val="0"/>
              </a:ext>
            </a:extLst>
          </a:blip>
          <a:srcRect/>
          <a:stretch>
            <a:fillRect/>
          </a:stretch>
        </p:blipFill>
        <p:spPr bwMode="auto">
          <a:xfrm rot="19928730">
            <a:off x="5367957" y="3160707"/>
            <a:ext cx="815553" cy="155343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Resultado de imagen para huellitas png"/>
          <p:cNvPicPr>
            <a:picLocks noChangeAspect="1" noChangeArrowheads="1"/>
          </p:cNvPicPr>
          <p:nvPr/>
        </p:nvPicPr>
        <p:blipFill rotWithShape="1">
          <a:blip r:embed="rId2">
            <a:biLevel thresh="75000"/>
            <a:extLst>
              <a:ext uri="{28A0092B-C50C-407E-A947-70E740481C1C}">
                <a14:useLocalDpi xmlns:a14="http://schemas.microsoft.com/office/drawing/2010/main" val="0"/>
              </a:ext>
            </a:extLst>
          </a:blip>
          <a:srcRect l="41686" b="28237"/>
          <a:stretch/>
        </p:blipFill>
        <p:spPr bwMode="auto">
          <a:xfrm rot="19405198">
            <a:off x="3185175" y="3670060"/>
            <a:ext cx="590810" cy="138487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0" descr="Resultado de imagen para huellitas png"/>
          <p:cNvPicPr>
            <a:picLocks noChangeAspect="1" noChangeArrowheads="1"/>
          </p:cNvPicPr>
          <p:nvPr/>
        </p:nvPicPr>
        <p:blipFill rotWithShape="1">
          <a:blip r:embed="rId2">
            <a:biLevel thresh="75000"/>
            <a:extLst>
              <a:ext uri="{28A0092B-C50C-407E-A947-70E740481C1C}">
                <a14:useLocalDpi xmlns:a14="http://schemas.microsoft.com/office/drawing/2010/main" val="0"/>
              </a:ext>
            </a:extLst>
          </a:blip>
          <a:srcRect b="28188"/>
          <a:stretch/>
        </p:blipFill>
        <p:spPr bwMode="auto">
          <a:xfrm rot="19167292">
            <a:off x="6872388" y="3343520"/>
            <a:ext cx="947084" cy="129546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0" descr="Resultado de imagen para huellitas png"/>
          <p:cNvPicPr>
            <a:picLocks noChangeAspect="1" noChangeArrowheads="1"/>
          </p:cNvPicPr>
          <p:nvPr/>
        </p:nvPicPr>
        <p:blipFill rotWithShape="1">
          <a:blip r:embed="rId2">
            <a:biLevel thresh="75000"/>
            <a:extLst>
              <a:ext uri="{28A0092B-C50C-407E-A947-70E740481C1C}">
                <a14:useLocalDpi xmlns:a14="http://schemas.microsoft.com/office/drawing/2010/main" val="0"/>
              </a:ext>
            </a:extLst>
          </a:blip>
          <a:srcRect l="41686" b="28237"/>
          <a:stretch/>
        </p:blipFill>
        <p:spPr bwMode="auto">
          <a:xfrm rot="930276">
            <a:off x="4654111" y="3244987"/>
            <a:ext cx="590810" cy="1384875"/>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ctrTitle"/>
          </p:nvPr>
        </p:nvSpPr>
        <p:spPr>
          <a:xfrm>
            <a:off x="810001" y="3611287"/>
            <a:ext cx="10572000" cy="808911"/>
          </a:xfrm>
        </p:spPr>
        <p:txBody>
          <a:bodyPr/>
          <a:lstStyle/>
          <a:p>
            <a:r>
              <a:rPr lang="es-MX" dirty="0" err="1" smtClean="0"/>
              <a:t>AlimentaMaXtreme</a:t>
            </a:r>
            <a:endParaRPr lang="es-MX" dirty="0"/>
          </a:p>
        </p:txBody>
      </p:sp>
      <p:sp>
        <p:nvSpPr>
          <p:cNvPr id="3" name="Subtítulo 2"/>
          <p:cNvSpPr>
            <a:spLocks noGrp="1"/>
          </p:cNvSpPr>
          <p:nvPr>
            <p:ph type="subTitle" idx="1"/>
          </p:nvPr>
        </p:nvSpPr>
        <p:spPr>
          <a:xfrm>
            <a:off x="8792135" y="5126212"/>
            <a:ext cx="2589865" cy="619981"/>
          </a:xfrm>
        </p:spPr>
        <p:txBody>
          <a:bodyPr>
            <a:noAutofit/>
          </a:bodyPr>
          <a:lstStyle/>
          <a:p>
            <a:r>
              <a:rPr lang="es-MX" sz="20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Lucida Sans Unicode" panose="020B0602030504020204" pitchFamily="34" charset="0"/>
                <a:cs typeface="Lucida Sans Unicode" panose="020B0602030504020204" pitchFamily="34" charset="0"/>
              </a:rPr>
              <a:t>Los Optimizados</a:t>
            </a:r>
            <a:endParaRPr lang="es-MX" sz="20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Lucida Sans Unicode" panose="020B0602030504020204" pitchFamily="34" charset="0"/>
              <a:cs typeface="Lucida Sans Unicode" panose="020B0602030504020204" pitchFamily="34" charset="0"/>
            </a:endParaRPr>
          </a:p>
        </p:txBody>
      </p:sp>
      <p:pic>
        <p:nvPicPr>
          <p:cNvPr id="1028" name="Picture 4" descr="Resultado de imagen para uan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966" y="171231"/>
            <a:ext cx="2412813" cy="120640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sultado de imagen para fi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55222" y="242740"/>
            <a:ext cx="2126779" cy="1063390"/>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p:cNvSpPr txBox="1"/>
          <p:nvPr/>
        </p:nvSpPr>
        <p:spPr>
          <a:xfrm>
            <a:off x="3399865" y="473720"/>
            <a:ext cx="5392271" cy="646331"/>
          </a:xfrm>
          <a:prstGeom prst="rect">
            <a:avLst/>
          </a:prstGeom>
          <a:noFill/>
        </p:spPr>
        <p:txBody>
          <a:bodyPr wrap="square" rtlCol="0">
            <a:spAutoFit/>
          </a:bodyPr>
          <a:lstStyle/>
          <a:p>
            <a:pPr algn="ctr"/>
            <a:r>
              <a:rPr lang="es-MX" dirty="0" smtClean="0">
                <a:solidFill>
                  <a:prstClr val="white"/>
                </a:solidFill>
              </a:rPr>
              <a:t>UNIVERSIDAD AUTÓNOMA DE NUEVO LEÓN</a:t>
            </a:r>
          </a:p>
          <a:p>
            <a:pPr algn="ctr"/>
            <a:r>
              <a:rPr lang="es-MX" dirty="0" smtClean="0">
                <a:solidFill>
                  <a:prstClr val="white"/>
                </a:solidFill>
              </a:rPr>
              <a:t>Facultad de Ingeniería Mecánica y Eléctrica</a:t>
            </a:r>
            <a:endParaRPr lang="es-MX" dirty="0">
              <a:solidFill>
                <a:prstClr val="white"/>
              </a:solidFill>
            </a:endParaRPr>
          </a:p>
        </p:txBody>
      </p:sp>
      <p:sp>
        <p:nvSpPr>
          <p:cNvPr id="5" name="CuadroTexto 4"/>
          <p:cNvSpPr txBox="1"/>
          <p:nvPr/>
        </p:nvSpPr>
        <p:spPr>
          <a:xfrm>
            <a:off x="1277471" y="5338482"/>
            <a:ext cx="5015753" cy="923330"/>
          </a:xfrm>
          <a:prstGeom prst="rect">
            <a:avLst/>
          </a:prstGeom>
          <a:noFill/>
        </p:spPr>
        <p:txBody>
          <a:bodyPr wrap="square" rtlCol="0">
            <a:spAutoFit/>
          </a:bodyPr>
          <a:lstStyle/>
          <a:p>
            <a:r>
              <a:rPr lang="es-MX" dirty="0">
                <a:solidFill>
                  <a:prstClr val="white"/>
                </a:solidFill>
              </a:rPr>
              <a:t>Sergio Romeo López Heredia</a:t>
            </a:r>
          </a:p>
          <a:p>
            <a:r>
              <a:rPr lang="es-MX" dirty="0">
                <a:solidFill>
                  <a:prstClr val="white"/>
                </a:solidFill>
              </a:rPr>
              <a:t>Antonio Gil Elizondo Lozano</a:t>
            </a:r>
          </a:p>
          <a:p>
            <a:r>
              <a:rPr lang="es-MX" dirty="0">
                <a:solidFill>
                  <a:prstClr val="white"/>
                </a:solidFill>
              </a:rPr>
              <a:t>Thelma Sahian Rojas García</a:t>
            </a:r>
          </a:p>
        </p:txBody>
      </p:sp>
      <p:sp>
        <p:nvSpPr>
          <p:cNvPr id="6" name="CuadroTexto 5"/>
          <p:cNvSpPr txBox="1"/>
          <p:nvPr/>
        </p:nvSpPr>
        <p:spPr>
          <a:xfrm>
            <a:off x="8816320" y="5436202"/>
            <a:ext cx="2541494" cy="523220"/>
          </a:xfrm>
          <a:prstGeom prst="rect">
            <a:avLst/>
          </a:prstGeom>
          <a:noFill/>
        </p:spPr>
        <p:txBody>
          <a:bodyPr wrap="square" rtlCol="0">
            <a:spAutoFit/>
          </a:bodyPr>
          <a:lstStyle/>
          <a:p>
            <a:r>
              <a:rPr lang="es-MX" sz="1400" dirty="0" smtClean="0">
                <a:solidFill>
                  <a:prstClr val="white"/>
                </a:solidFill>
              </a:rPr>
              <a:t>Cómputo Integrado</a:t>
            </a:r>
          </a:p>
          <a:p>
            <a:r>
              <a:rPr lang="es-MX" sz="1400" dirty="0" smtClean="0">
                <a:solidFill>
                  <a:prstClr val="white"/>
                </a:solidFill>
              </a:rPr>
              <a:t>Grupo: 001</a:t>
            </a:r>
            <a:endParaRPr lang="es-MX" sz="1400" dirty="0">
              <a:solidFill>
                <a:prstClr val="white"/>
              </a:solidFill>
            </a:endParaRPr>
          </a:p>
        </p:txBody>
      </p:sp>
    </p:spTree>
    <p:extLst>
      <p:ext uri="{BB962C8B-B14F-4D97-AF65-F5344CB8AC3E}">
        <p14:creationId xmlns:p14="http://schemas.microsoft.com/office/powerpoint/2010/main" val="263924051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BAF3FEA-A395-4C3B-B4DB-001019F3E3E2}"/>
              </a:ext>
            </a:extLst>
          </p:cNvPr>
          <p:cNvSpPr>
            <a:spLocks noGrp="1"/>
          </p:cNvSpPr>
          <p:nvPr>
            <p:ph type="title"/>
          </p:nvPr>
        </p:nvSpPr>
        <p:spPr/>
        <p:txBody>
          <a:bodyPr/>
          <a:lstStyle/>
          <a:p>
            <a:r>
              <a:rPr lang="es-MX" dirty="0"/>
              <a:t>¿Qué es y en que consiste?</a:t>
            </a:r>
          </a:p>
        </p:txBody>
      </p:sp>
      <p:pic>
        <p:nvPicPr>
          <p:cNvPr id="4" name="Picture 4" descr="Resultado de imagen para alimentar mascot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4554" y="3036324"/>
            <a:ext cx="4943325" cy="2590780"/>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xmlns="" id="{F6545006-9A63-4CD7-875D-586A5DD413D1}"/>
              </a:ext>
            </a:extLst>
          </p:cNvPr>
          <p:cNvSpPr>
            <a:spLocks noGrp="1"/>
          </p:cNvSpPr>
          <p:nvPr>
            <p:ph idx="1"/>
          </p:nvPr>
        </p:nvSpPr>
        <p:spPr>
          <a:xfrm>
            <a:off x="5661211" y="2208840"/>
            <a:ext cx="6155827" cy="4245748"/>
          </a:xfrm>
        </p:spPr>
        <p:txBody>
          <a:bodyPr>
            <a:normAutofit/>
          </a:bodyPr>
          <a:lstStyle/>
          <a:p>
            <a:pPr marL="0" indent="0">
              <a:buNone/>
            </a:pPr>
            <a:r>
              <a:rPr lang="es-MX" sz="2400" dirty="0"/>
              <a:t>Es un dispensador de croquetas para perro y su función es dispensar croquetas automáticamente cuando detecte que el plato de comida esté vacío y hayan transcurrido unas horas desde la última vez que dispensó, además, tendrá un sensor que indique cuando las croquetas estén por acabarse para que sea rellenado.</a:t>
            </a:r>
          </a:p>
        </p:txBody>
      </p:sp>
    </p:spTree>
    <p:extLst>
      <p:ext uri="{BB962C8B-B14F-4D97-AF65-F5344CB8AC3E}">
        <p14:creationId xmlns:p14="http://schemas.microsoft.com/office/powerpoint/2010/main" val="3288957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682BCF84-8085-48A4-A716-D2BFBAC080EF}"/>
              </a:ext>
            </a:extLst>
          </p:cNvPr>
          <p:cNvSpPr>
            <a:spLocks noGrp="1"/>
          </p:cNvSpPr>
          <p:nvPr>
            <p:ph type="title"/>
          </p:nvPr>
        </p:nvSpPr>
        <p:spPr/>
        <p:txBody>
          <a:bodyPr/>
          <a:lstStyle/>
          <a:p>
            <a:r>
              <a:rPr lang="es-MX" dirty="0"/>
              <a:t>Objetivo</a:t>
            </a:r>
          </a:p>
        </p:txBody>
      </p:sp>
      <p:sp>
        <p:nvSpPr>
          <p:cNvPr id="3" name="Marcador de contenido 2">
            <a:extLst>
              <a:ext uri="{FF2B5EF4-FFF2-40B4-BE49-F238E27FC236}">
                <a16:creationId xmlns:a16="http://schemas.microsoft.com/office/drawing/2014/main" xmlns="" id="{A9A6EE9E-FE08-4E0A-B435-201E07E0DB90}"/>
              </a:ext>
            </a:extLst>
          </p:cNvPr>
          <p:cNvSpPr>
            <a:spLocks noGrp="1"/>
          </p:cNvSpPr>
          <p:nvPr>
            <p:ph idx="1"/>
          </p:nvPr>
        </p:nvSpPr>
        <p:spPr>
          <a:xfrm>
            <a:off x="5786463" y="2289522"/>
            <a:ext cx="5595535" cy="4044042"/>
          </a:xfrm>
        </p:spPr>
        <p:txBody>
          <a:bodyPr>
            <a:normAutofit/>
          </a:bodyPr>
          <a:lstStyle/>
          <a:p>
            <a:pPr marL="0" indent="0">
              <a:buNone/>
            </a:pPr>
            <a:r>
              <a:rPr lang="es-MX" sz="2000" dirty="0"/>
              <a:t>El propósito de nuestro proyecto es alimentar a nuestra mascota mediante un dispensador de croquetas, donde, eligiendo el gramaje y tiempo de comida, arrojará croquetas hacia el plato de comida de la mascota de acuerdo a la cantidad en gramos e intervalo de tiempo seleccionado, tomando en cuenta si el plato se encuentra vacío o lleno para determinar si vaciará croquetas o no. Además, alertará al humano si el dispensador se quedará sin croquetas.</a:t>
            </a:r>
          </a:p>
        </p:txBody>
      </p:sp>
      <p:pic>
        <p:nvPicPr>
          <p:cNvPr id="1026" name="Picture 2" descr="Resultado de imagen para plato con croquet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7965" y="2511543"/>
            <a:ext cx="5030567" cy="360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07083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314AACB-B891-4077-9331-C2BD92AA663C}"/>
              </a:ext>
            </a:extLst>
          </p:cNvPr>
          <p:cNvSpPr>
            <a:spLocks noGrp="1"/>
          </p:cNvSpPr>
          <p:nvPr>
            <p:ph type="title"/>
          </p:nvPr>
        </p:nvSpPr>
        <p:spPr/>
        <p:txBody>
          <a:bodyPr/>
          <a:lstStyle/>
          <a:p>
            <a:r>
              <a:rPr lang="es-MX" dirty="0"/>
              <a:t>Materiales utilizados y herramientas para ensamblarlo</a:t>
            </a:r>
          </a:p>
        </p:txBody>
      </p:sp>
      <p:sp>
        <p:nvSpPr>
          <p:cNvPr id="3" name="Marcador de contenido 2">
            <a:extLst>
              <a:ext uri="{FF2B5EF4-FFF2-40B4-BE49-F238E27FC236}">
                <a16:creationId xmlns:a16="http://schemas.microsoft.com/office/drawing/2014/main" xmlns="" id="{69EAF46E-C0A8-4692-AFA4-A1FD43730CCB}"/>
              </a:ext>
            </a:extLst>
          </p:cNvPr>
          <p:cNvSpPr>
            <a:spLocks noGrp="1"/>
          </p:cNvSpPr>
          <p:nvPr>
            <p:ph idx="1"/>
          </p:nvPr>
        </p:nvSpPr>
        <p:spPr/>
        <p:txBody>
          <a:bodyPr/>
          <a:lstStyle/>
          <a:p>
            <a:r>
              <a:rPr lang="es-MX" dirty="0"/>
              <a:t>Arduino uno </a:t>
            </a:r>
          </a:p>
          <a:p>
            <a:r>
              <a:rPr lang="es-MX" dirty="0"/>
              <a:t>Sensor Ultrasónico HC-SR04</a:t>
            </a:r>
          </a:p>
          <a:p>
            <a:r>
              <a:rPr lang="es-MX" dirty="0"/>
              <a:t> Celda de Carga Transmisor de Celda de Carga HX711</a:t>
            </a:r>
          </a:p>
          <a:p>
            <a:r>
              <a:rPr lang="es-MX" dirty="0"/>
              <a:t> Servo Motor MG995</a:t>
            </a:r>
          </a:p>
          <a:p>
            <a:r>
              <a:rPr lang="es-MX" dirty="0"/>
              <a:t>Bote de plástico</a:t>
            </a:r>
          </a:p>
          <a:p>
            <a:r>
              <a:rPr lang="es-MX" dirty="0"/>
              <a:t>Caja de cartón </a:t>
            </a:r>
          </a:p>
          <a:p>
            <a:r>
              <a:rPr lang="es-MX" dirty="0" err="1"/>
              <a:t>Protoboard</a:t>
            </a:r>
            <a:endParaRPr lang="es-MX" dirty="0"/>
          </a:p>
          <a:p>
            <a:r>
              <a:rPr lang="es-MX" dirty="0"/>
              <a:t>Pinzas</a:t>
            </a:r>
          </a:p>
          <a:p>
            <a:r>
              <a:rPr lang="es-MX" dirty="0"/>
              <a:t>Cautín y estaño</a:t>
            </a:r>
          </a:p>
        </p:txBody>
      </p:sp>
    </p:spTree>
    <p:extLst>
      <p:ext uri="{BB962C8B-B14F-4D97-AF65-F5344CB8AC3E}">
        <p14:creationId xmlns:p14="http://schemas.microsoft.com/office/powerpoint/2010/main" val="650076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68648" y="-134469"/>
            <a:ext cx="10571998" cy="970450"/>
          </a:xfrm>
        </p:spPr>
        <p:txBody>
          <a:bodyPr/>
          <a:lstStyle/>
          <a:p>
            <a:r>
              <a:rPr lang="es-MX" dirty="0" smtClean="0"/>
              <a:t>Código</a:t>
            </a:r>
            <a:endParaRPr lang="es-MX" dirty="0"/>
          </a:p>
        </p:txBody>
      </p:sp>
      <p:pic>
        <p:nvPicPr>
          <p:cNvPr id="5" name="Imagen 4"/>
          <p:cNvPicPr>
            <a:picLocks noChangeAspect="1"/>
          </p:cNvPicPr>
          <p:nvPr/>
        </p:nvPicPr>
        <p:blipFill rotWithShape="1">
          <a:blip r:embed="rId2"/>
          <a:srcRect t="-1103" r="68225" b="21140"/>
          <a:stretch/>
        </p:blipFill>
        <p:spPr>
          <a:xfrm>
            <a:off x="168648" y="835981"/>
            <a:ext cx="4134410" cy="5849470"/>
          </a:xfrm>
          <a:prstGeom prst="rect">
            <a:avLst/>
          </a:prstGeom>
          <a:ln>
            <a:noFill/>
          </a:ln>
          <a:effectLst>
            <a:outerShdw blurRad="292100" dist="139700" dir="2700000" algn="tl" rotWithShape="0">
              <a:srgbClr val="333333">
                <a:alpha val="65000"/>
              </a:srgbClr>
            </a:outerShdw>
          </a:effectLst>
        </p:spPr>
      </p:pic>
      <p:pic>
        <p:nvPicPr>
          <p:cNvPr id="10" name="Imagen 9"/>
          <p:cNvPicPr>
            <a:picLocks noChangeAspect="1"/>
          </p:cNvPicPr>
          <p:nvPr/>
        </p:nvPicPr>
        <p:blipFill rotWithShape="1">
          <a:blip r:embed="rId3"/>
          <a:srcRect l="2" r="67774" b="21140"/>
          <a:stretch/>
        </p:blipFill>
        <p:spPr>
          <a:xfrm>
            <a:off x="4329953" y="916663"/>
            <a:ext cx="4192679" cy="5768788"/>
          </a:xfrm>
          <a:prstGeom prst="rect">
            <a:avLst/>
          </a:prstGeom>
          <a:ln>
            <a:noFill/>
          </a:ln>
          <a:effectLst>
            <a:outerShdw blurRad="292100" dist="139700" dir="2700000" algn="tl" rotWithShape="0">
              <a:srgbClr val="333333">
                <a:alpha val="65000"/>
              </a:srgbClr>
            </a:outerShdw>
          </a:effectLst>
        </p:spPr>
      </p:pic>
      <p:pic>
        <p:nvPicPr>
          <p:cNvPr id="11" name="Imagen 10"/>
          <p:cNvPicPr>
            <a:picLocks noChangeAspect="1"/>
          </p:cNvPicPr>
          <p:nvPr/>
        </p:nvPicPr>
        <p:blipFill rotWithShape="1">
          <a:blip r:embed="rId4"/>
          <a:srcRect l="-21" t="50000" r="69946" b="20956"/>
          <a:stretch/>
        </p:blipFill>
        <p:spPr>
          <a:xfrm>
            <a:off x="8098024" y="2496837"/>
            <a:ext cx="3913092" cy="212463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97801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AA2A4EFE-5C3E-4BF5-AF8A-E71DBE2DDF6C}"/>
              </a:ext>
            </a:extLst>
          </p:cNvPr>
          <p:cNvSpPr>
            <a:spLocks noGrp="1"/>
          </p:cNvSpPr>
          <p:nvPr>
            <p:ph type="title"/>
          </p:nvPr>
        </p:nvSpPr>
        <p:spPr/>
        <p:txBody>
          <a:bodyPr/>
          <a:lstStyle/>
          <a:p>
            <a:r>
              <a:rPr lang="es-MX" dirty="0"/>
              <a:t>Problemas durante la elaboración y sus soluciones</a:t>
            </a:r>
          </a:p>
        </p:txBody>
      </p:sp>
      <p:graphicFrame>
        <p:nvGraphicFramePr>
          <p:cNvPr id="7" name="Marcador de contenido 6">
            <a:extLst>
              <a:ext uri="{FF2B5EF4-FFF2-40B4-BE49-F238E27FC236}">
                <a16:creationId xmlns:a16="http://schemas.microsoft.com/office/drawing/2014/main" xmlns="" id="{4012145A-FF6A-40A4-AF48-6A16DFC02759}"/>
              </a:ext>
            </a:extLst>
          </p:cNvPr>
          <p:cNvGraphicFramePr>
            <a:graphicFrameLocks noGrp="1"/>
          </p:cNvGraphicFramePr>
          <p:nvPr>
            <p:ph idx="1"/>
            <p:extLst>
              <p:ext uri="{D42A27DB-BD31-4B8C-83A1-F6EECF244321}">
                <p14:modId xmlns:p14="http://schemas.microsoft.com/office/powerpoint/2010/main" val="1804347237"/>
              </p:ext>
            </p:extLst>
          </p:nvPr>
        </p:nvGraphicFramePr>
        <p:xfrm>
          <a:off x="2048934" y="1523403"/>
          <a:ext cx="8596312" cy="5125720"/>
        </p:xfrm>
        <a:graphic>
          <a:graphicData uri="http://schemas.openxmlformats.org/drawingml/2006/table">
            <a:tbl>
              <a:tblPr firstRow="1" bandRow="1">
                <a:tableStyleId>{5C22544A-7EE6-4342-B048-85BDC9FD1C3A}</a:tableStyleId>
              </a:tblPr>
              <a:tblGrid>
                <a:gridCol w="4298156">
                  <a:extLst>
                    <a:ext uri="{9D8B030D-6E8A-4147-A177-3AD203B41FA5}">
                      <a16:colId xmlns:a16="http://schemas.microsoft.com/office/drawing/2014/main" xmlns="" val="3276390321"/>
                    </a:ext>
                  </a:extLst>
                </a:gridCol>
                <a:gridCol w="4298156">
                  <a:extLst>
                    <a:ext uri="{9D8B030D-6E8A-4147-A177-3AD203B41FA5}">
                      <a16:colId xmlns:a16="http://schemas.microsoft.com/office/drawing/2014/main" xmlns="" val="2661257526"/>
                    </a:ext>
                  </a:extLst>
                </a:gridCol>
              </a:tblGrid>
              <a:tr h="370840">
                <a:tc>
                  <a:txBody>
                    <a:bodyPr/>
                    <a:lstStyle/>
                    <a:p>
                      <a:r>
                        <a:rPr lang="es-MX" dirty="0"/>
                        <a:t>Problemas</a:t>
                      </a:r>
                    </a:p>
                  </a:txBody>
                  <a:tcPr/>
                </a:tc>
                <a:tc>
                  <a:txBody>
                    <a:bodyPr/>
                    <a:lstStyle/>
                    <a:p>
                      <a:r>
                        <a:rPr lang="es-MX" dirty="0"/>
                        <a:t>Soluciones</a:t>
                      </a:r>
                    </a:p>
                  </a:txBody>
                  <a:tcPr/>
                </a:tc>
                <a:extLst>
                  <a:ext uri="{0D108BD9-81ED-4DB2-BD59-A6C34878D82A}">
                    <a16:rowId xmlns:a16="http://schemas.microsoft.com/office/drawing/2014/main" xmlns="" val="3352148189"/>
                  </a:ext>
                </a:extLst>
              </a:tr>
              <a:tr h="370840">
                <a:tc>
                  <a:txBody>
                    <a:bodyPr/>
                    <a:lstStyle/>
                    <a:p>
                      <a:r>
                        <a:rPr lang="es-MX" dirty="0"/>
                        <a:t>La celda de carga arrojaba números negativos al colocarle peso</a:t>
                      </a:r>
                    </a:p>
                  </a:txBody>
                  <a:tcPr/>
                </a:tc>
                <a:tc>
                  <a:txBody>
                    <a:bodyPr/>
                    <a:lstStyle/>
                    <a:p>
                      <a:r>
                        <a:rPr lang="es-MX" dirty="0"/>
                        <a:t>Los cables hacían falso contacto por ser muy delgados por lo que se procedió a soldarlos con cables mas gruesos</a:t>
                      </a:r>
                    </a:p>
                  </a:txBody>
                  <a:tcPr/>
                </a:tc>
                <a:extLst>
                  <a:ext uri="{0D108BD9-81ED-4DB2-BD59-A6C34878D82A}">
                    <a16:rowId xmlns:a16="http://schemas.microsoft.com/office/drawing/2014/main" xmlns="" val="3204814472"/>
                  </a:ext>
                </a:extLst>
              </a:tr>
              <a:tr h="370840">
                <a:tc>
                  <a:txBody>
                    <a:bodyPr/>
                    <a:lstStyle/>
                    <a:p>
                      <a:r>
                        <a:rPr lang="es-MX" dirty="0"/>
                        <a:t>El servomotor no giraba correctamente como estaba planeado</a:t>
                      </a:r>
                    </a:p>
                  </a:txBody>
                  <a:tcPr/>
                </a:tc>
                <a:tc>
                  <a:txBody>
                    <a:bodyPr/>
                    <a:lstStyle/>
                    <a:p>
                      <a:r>
                        <a:rPr lang="es-MX" dirty="0"/>
                        <a:t>En el ciclo </a:t>
                      </a:r>
                      <a:r>
                        <a:rPr lang="es-MX" dirty="0" err="1"/>
                        <a:t>for</a:t>
                      </a:r>
                      <a:r>
                        <a:rPr lang="es-MX" dirty="0"/>
                        <a:t> se había especificado que girara 90 grados, cuando lo correcto era que se moviera un grado hasta que llegue a los 90 grados</a:t>
                      </a:r>
                    </a:p>
                  </a:txBody>
                  <a:tcPr/>
                </a:tc>
                <a:extLst>
                  <a:ext uri="{0D108BD9-81ED-4DB2-BD59-A6C34878D82A}">
                    <a16:rowId xmlns:a16="http://schemas.microsoft.com/office/drawing/2014/main" xmlns="" val="522198886"/>
                  </a:ext>
                </a:extLst>
              </a:tr>
              <a:tr h="370840">
                <a:tc>
                  <a:txBody>
                    <a:bodyPr/>
                    <a:lstStyle/>
                    <a:p>
                      <a:r>
                        <a:rPr lang="es-MX" dirty="0"/>
                        <a:t>El módulo para la celda de carga no funcionaba correctamente</a:t>
                      </a:r>
                    </a:p>
                  </a:txBody>
                  <a:tcPr/>
                </a:tc>
                <a:tc>
                  <a:txBody>
                    <a:bodyPr/>
                    <a:lstStyle/>
                    <a:p>
                      <a:r>
                        <a:rPr lang="es-MX" dirty="0"/>
                        <a:t>Se detectó que los pines hacían falso contacto por ser delgados, por lo que se soldaron al módulo</a:t>
                      </a:r>
                    </a:p>
                  </a:txBody>
                  <a:tcPr/>
                </a:tc>
                <a:extLst>
                  <a:ext uri="{0D108BD9-81ED-4DB2-BD59-A6C34878D82A}">
                    <a16:rowId xmlns:a16="http://schemas.microsoft.com/office/drawing/2014/main" xmlns="" val="693512423"/>
                  </a:ext>
                </a:extLst>
              </a:tr>
              <a:tr h="370840">
                <a:tc>
                  <a:txBody>
                    <a:bodyPr/>
                    <a:lstStyle/>
                    <a:p>
                      <a:r>
                        <a:rPr lang="es-MX" dirty="0"/>
                        <a:t>La celda de carga dejó de funcionar por colocarle un peso superior al que soporta al momento de hacer las pruebas</a:t>
                      </a:r>
                    </a:p>
                  </a:txBody>
                  <a:tcPr/>
                </a:tc>
                <a:tc>
                  <a:txBody>
                    <a:bodyPr/>
                    <a:lstStyle/>
                    <a:p>
                      <a:r>
                        <a:rPr lang="es-MX" dirty="0"/>
                        <a:t>Se compra otra celda de carga</a:t>
                      </a:r>
                    </a:p>
                  </a:txBody>
                  <a:tcPr/>
                </a:tc>
                <a:extLst>
                  <a:ext uri="{0D108BD9-81ED-4DB2-BD59-A6C34878D82A}">
                    <a16:rowId xmlns:a16="http://schemas.microsoft.com/office/drawing/2014/main" xmlns="" val="3178716135"/>
                  </a:ext>
                </a:extLst>
              </a:tr>
            </a:tbl>
          </a:graphicData>
        </a:graphic>
      </p:graphicFrame>
    </p:spTree>
    <p:extLst>
      <p:ext uri="{BB962C8B-B14F-4D97-AF65-F5344CB8AC3E}">
        <p14:creationId xmlns:p14="http://schemas.microsoft.com/office/powerpoint/2010/main" val="232089542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131036"/>
            <a:ext cx="10571998" cy="970450"/>
          </a:xfrm>
        </p:spPr>
        <p:txBody>
          <a:bodyPr/>
          <a:lstStyle/>
          <a:p>
            <a:r>
              <a:rPr lang="es-MX" dirty="0" smtClean="0"/>
              <a:t>Video de funcionalidad</a:t>
            </a:r>
            <a:endParaRPr lang="es-MX" dirty="0"/>
          </a:p>
        </p:txBody>
      </p:sp>
      <p:pic>
        <p:nvPicPr>
          <p:cNvPr id="3" name="VÍdeo comput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4834922" y="1535555"/>
            <a:ext cx="6650846" cy="3741101"/>
          </a:xfrm>
          <a:prstGeom prst="rect">
            <a:avLst/>
          </a:prstGeom>
        </p:spPr>
      </p:pic>
    </p:spTree>
    <p:extLst>
      <p:ext uri="{BB962C8B-B14F-4D97-AF65-F5344CB8AC3E}">
        <p14:creationId xmlns:p14="http://schemas.microsoft.com/office/powerpoint/2010/main" val="33774677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B07B611-334E-44F4-868E-7FA04A3955CF}"/>
              </a:ext>
            </a:extLst>
          </p:cNvPr>
          <p:cNvSpPr>
            <a:spLocks noGrp="1"/>
          </p:cNvSpPr>
          <p:nvPr>
            <p:ph type="title"/>
          </p:nvPr>
        </p:nvSpPr>
        <p:spPr/>
        <p:txBody>
          <a:bodyPr/>
          <a:lstStyle/>
          <a:p>
            <a:r>
              <a:rPr lang="es-MX" dirty="0"/>
              <a:t>Conclusiones </a:t>
            </a:r>
          </a:p>
        </p:txBody>
      </p:sp>
      <p:sp>
        <p:nvSpPr>
          <p:cNvPr id="3" name="Marcador de contenido 2">
            <a:extLst>
              <a:ext uri="{FF2B5EF4-FFF2-40B4-BE49-F238E27FC236}">
                <a16:creationId xmlns:a16="http://schemas.microsoft.com/office/drawing/2014/main" xmlns="" id="{F2B692AC-ED0B-4FD3-8D00-959EF289FECE}"/>
              </a:ext>
            </a:extLst>
          </p:cNvPr>
          <p:cNvSpPr>
            <a:spLocks noGrp="1"/>
          </p:cNvSpPr>
          <p:nvPr>
            <p:ph idx="1"/>
          </p:nvPr>
        </p:nvSpPr>
        <p:spPr>
          <a:xfrm>
            <a:off x="567953" y="2164977"/>
            <a:ext cx="5187388" cy="4312386"/>
          </a:xfrm>
        </p:spPr>
        <p:txBody>
          <a:bodyPr>
            <a:noAutofit/>
          </a:bodyPr>
          <a:lstStyle/>
          <a:p>
            <a:r>
              <a:rPr lang="es-MX" sz="2000" dirty="0"/>
              <a:t>El avance de la tecnología en los tiempos recientes han permitido que se puedan crear herramientas que permiten a las personas facilitar sus tareas de día con día con la correcta implementación de ella.</a:t>
            </a:r>
          </a:p>
          <a:p>
            <a:r>
              <a:rPr lang="es-MX" sz="2000" dirty="0"/>
              <a:t>Este proyecto es un ejemplo de ello, puesto que es de gran utilidad para cuando una persona tiene que dejar sola a su mascota por algunos días y no tendría forma de alimentarlo, este proyecto satisface esa problemática cosa que si la tecnología hubiera sido más complicado de solucionar</a:t>
            </a:r>
            <a:r>
              <a:rPr lang="es-MX" sz="2000" dirty="0" smtClean="0"/>
              <a:t>.</a:t>
            </a:r>
            <a:endParaRPr lang="es-MX" sz="2000" dirty="0"/>
          </a:p>
        </p:txBody>
      </p:sp>
      <p:pic>
        <p:nvPicPr>
          <p:cNvPr id="5" name="Imagen 4"/>
          <p:cNvPicPr>
            <a:picLocks noChangeAspect="1"/>
          </p:cNvPicPr>
          <p:nvPr/>
        </p:nvPicPr>
        <p:blipFill rotWithShape="1">
          <a:blip r:embed="rId2">
            <a:extLst>
              <a:ext uri="{28A0092B-C50C-407E-A947-70E740481C1C}">
                <a14:useLocalDpi xmlns:a14="http://schemas.microsoft.com/office/drawing/2010/main" val="0"/>
              </a:ext>
            </a:extLst>
          </a:blip>
          <a:srcRect l="27598" t="-1" b="-1242"/>
          <a:stretch/>
        </p:blipFill>
        <p:spPr>
          <a:xfrm>
            <a:off x="6095999" y="2164977"/>
            <a:ext cx="5190174" cy="4082387"/>
          </a:xfrm>
          <a:prstGeom prst="rect">
            <a:avLst/>
          </a:prstGeom>
        </p:spPr>
      </p:pic>
    </p:spTree>
    <p:extLst>
      <p:ext uri="{BB962C8B-B14F-4D97-AF65-F5344CB8AC3E}">
        <p14:creationId xmlns:p14="http://schemas.microsoft.com/office/powerpoint/2010/main" val="17891296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B07B611-334E-44F4-868E-7FA04A3955CF}"/>
              </a:ext>
            </a:extLst>
          </p:cNvPr>
          <p:cNvSpPr>
            <a:spLocks noGrp="1"/>
          </p:cNvSpPr>
          <p:nvPr>
            <p:ph type="title"/>
          </p:nvPr>
        </p:nvSpPr>
        <p:spPr/>
        <p:txBody>
          <a:bodyPr/>
          <a:lstStyle/>
          <a:p>
            <a:r>
              <a:rPr lang="es-MX" dirty="0"/>
              <a:t>Conclusiones </a:t>
            </a:r>
          </a:p>
        </p:txBody>
      </p:sp>
      <p:sp>
        <p:nvSpPr>
          <p:cNvPr id="3" name="Marcador de contenido 2">
            <a:extLst>
              <a:ext uri="{FF2B5EF4-FFF2-40B4-BE49-F238E27FC236}">
                <a16:creationId xmlns:a16="http://schemas.microsoft.com/office/drawing/2014/main" xmlns="" id="{F2B692AC-ED0B-4FD3-8D00-959EF289FECE}"/>
              </a:ext>
            </a:extLst>
          </p:cNvPr>
          <p:cNvSpPr>
            <a:spLocks noGrp="1"/>
          </p:cNvSpPr>
          <p:nvPr>
            <p:ph idx="1"/>
          </p:nvPr>
        </p:nvSpPr>
        <p:spPr>
          <a:xfrm>
            <a:off x="521578" y="2228579"/>
            <a:ext cx="4173324" cy="4003105"/>
          </a:xfrm>
        </p:spPr>
        <p:txBody>
          <a:bodyPr>
            <a:normAutofit/>
          </a:bodyPr>
          <a:lstStyle/>
          <a:p>
            <a:r>
              <a:rPr lang="es-MX" sz="2000" dirty="0" smtClean="0"/>
              <a:t>Con </a:t>
            </a:r>
            <a:r>
              <a:rPr lang="es-MX" sz="2000" dirty="0"/>
              <a:t>este proyecto se aprendió del funcionamiento de muchos componentes tecnológicos que en un futuro, con los conocimientos adquiridos, podremos solucionar otras problemáticas con ayuda de las tecnologías actuales para poder facilitar la vida a las personas.</a:t>
            </a:r>
          </a:p>
        </p:txBody>
      </p:sp>
      <p:pic>
        <p:nvPicPr>
          <p:cNvPr id="4" name="Imagen 3"/>
          <p:cNvPicPr>
            <a:picLocks noChangeAspect="1"/>
          </p:cNvPicPr>
          <p:nvPr/>
        </p:nvPicPr>
        <p:blipFill rotWithShape="1">
          <a:blip r:embed="rId2">
            <a:extLst>
              <a:ext uri="{28A0092B-C50C-407E-A947-70E740481C1C}">
                <a14:useLocalDpi xmlns:a14="http://schemas.microsoft.com/office/drawing/2010/main" val="0"/>
              </a:ext>
            </a:extLst>
          </a:blip>
          <a:srcRect l="8922" t="4248" r="40490" b="2157"/>
          <a:stretch/>
        </p:blipFill>
        <p:spPr>
          <a:xfrm>
            <a:off x="5661212" y="1025798"/>
            <a:ext cx="5002305" cy="5205886"/>
          </a:xfrm>
          <a:prstGeom prst="rect">
            <a:avLst/>
          </a:prstGeom>
        </p:spPr>
      </p:pic>
    </p:spTree>
    <p:extLst>
      <p:ext uri="{BB962C8B-B14F-4D97-AF65-F5344CB8AC3E}">
        <p14:creationId xmlns:p14="http://schemas.microsoft.com/office/powerpoint/2010/main" val="382049103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
  <TotalTime>215</TotalTime>
  <Words>474</Words>
  <Application>Microsoft Office PowerPoint</Application>
  <PresentationFormat>Panorámica</PresentationFormat>
  <Paragraphs>41</Paragraphs>
  <Slides>9</Slides>
  <Notes>0</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9</vt:i4>
      </vt:variant>
    </vt:vector>
  </HeadingPairs>
  <TitlesOfParts>
    <vt:vector size="14" baseType="lpstr">
      <vt:lpstr>Arial</vt:lpstr>
      <vt:lpstr>Century Gothic</vt:lpstr>
      <vt:lpstr>Lucida Sans Unicode</vt:lpstr>
      <vt:lpstr>Wingdings 2</vt:lpstr>
      <vt:lpstr>Citable</vt:lpstr>
      <vt:lpstr>AlimentaMaXtreme</vt:lpstr>
      <vt:lpstr>¿Qué es y en que consiste?</vt:lpstr>
      <vt:lpstr>Objetivo</vt:lpstr>
      <vt:lpstr>Materiales utilizados y herramientas para ensamblarlo</vt:lpstr>
      <vt:lpstr>Código</vt:lpstr>
      <vt:lpstr>Problemas durante la elaboración y sus soluciones</vt:lpstr>
      <vt:lpstr>Video de funcionalidad</vt:lpstr>
      <vt:lpstr>Conclusiones </vt:lpstr>
      <vt:lpstr>Conclusiones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Alimentamax 3000</dc:title>
  <dc:creator>SERGIO ROMEO LOPEZ HEREDIA</dc:creator>
  <cp:lastModifiedBy>Thelma Sahian Rojas García</cp:lastModifiedBy>
  <cp:revision>11</cp:revision>
  <dcterms:created xsi:type="dcterms:W3CDTF">2018-11-11T20:58:52Z</dcterms:created>
  <dcterms:modified xsi:type="dcterms:W3CDTF">2018-11-14T04:29:25Z</dcterms:modified>
</cp:coreProperties>
</file>

<file path=docProps/thumbnail.jpeg>
</file>